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65" r:id="rId5"/>
    <p:sldId id="261" r:id="rId6"/>
    <p:sldId id="262" r:id="rId7"/>
    <p:sldId id="258" r:id="rId8"/>
    <p:sldId id="259" r:id="rId9"/>
    <p:sldId id="266" r:id="rId10"/>
    <p:sldId id="260" r:id="rId11"/>
    <p:sldId id="267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8" d="100"/>
          <a:sy n="78" d="100"/>
        </p:scale>
        <p:origin x="2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39A9A-B4B0-4B32-B8CD-2E25E95134C4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518A9-B687-4302-9395-2322403C6656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9A684-0CB7-41E9-A4DF-5D1C2CA5BF6F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D7C35-9E19-4518-A4B2-3B09CD8CC756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96DA8-8897-4DDF-BFB6-5D83863C837A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BA708-C5F0-412D-90E2-1919F0D196AE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8F8FA-EF43-4642-9368-3F4E33039BD9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E721-B01C-4D5D-A3CA-2E5518383F10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513FEF9-69D0-4F8C-A336-59491FBEDC47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E21DC-8981-44E6-BC8C-2BA8F673FFBB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C5D3-0140-4E75-8D7F-C0623D06DFD7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66F9-5B40-48E0-8DFD-99EF944CDD22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98D6B-2C72-4E21-9893-A649C6E2A47D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11C9-A66C-49F0-970E-F7B68D9109A0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1AE78-96A2-4A23-B183-3B6DB4374FE7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0757-B101-4811-9189-10EB2F458E2D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DC078-589F-40E3-816C-EE21D62B5BBA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04436-CA73-4D53-89B4-2A5C7347BF2F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9A39F-6156-4CBA-86B9-07B66D20BA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/>
              <a:t>Movie Theater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2355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52">
            <a:extLst>
              <a:ext uri="{FF2B5EF4-FFF2-40B4-BE49-F238E27FC236}">
                <a16:creationId xmlns:a16="http://schemas.microsoft.com/office/drawing/2014/main" id="{167F56DE-A8C9-4ACE-8C0F-6EC129032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54" name="Rectangle 53">
              <a:extLst>
                <a:ext uri="{FF2B5EF4-FFF2-40B4-BE49-F238E27FC236}">
                  <a16:creationId xmlns:a16="http://schemas.microsoft.com/office/drawing/2014/main" id="{91385334-AE24-46F4-B88A-01AEB85A3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BED01692-E55E-4620-B0F7-95F07A09E3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64" name="Rectangle 56">
            <a:extLst>
              <a:ext uri="{FF2B5EF4-FFF2-40B4-BE49-F238E27FC236}">
                <a16:creationId xmlns:a16="http://schemas.microsoft.com/office/drawing/2014/main" id="{DD4B05D0-3699-467F-A113-82FF85E8D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EA95CC-366A-4F30-B954-76DA4CAF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632247" cy="1080938"/>
          </a:xfrm>
        </p:spPr>
        <p:txBody>
          <a:bodyPr>
            <a:normAutofit/>
          </a:bodyPr>
          <a:lstStyle/>
          <a:p>
            <a:r>
              <a:rPr lang="en-US" dirty="0"/>
              <a:t>Home page – Manager function</a:t>
            </a:r>
            <a:endParaRPr lang="LID4096" dirty="0"/>
          </a:p>
        </p:txBody>
      </p:sp>
      <p:pic>
        <p:nvPicPr>
          <p:cNvPr id="65" name="Picture 58">
            <a:extLst>
              <a:ext uri="{FF2B5EF4-FFF2-40B4-BE49-F238E27FC236}">
                <a16:creationId xmlns:a16="http://schemas.microsoft.com/office/drawing/2014/main" id="{8A087F24-FE84-4887-962B-12685717B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974CF-830C-4224-9417-86CB4227E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632246" cy="3599316"/>
          </a:xfrm>
        </p:spPr>
        <p:txBody>
          <a:bodyPr>
            <a:normAutofit/>
          </a:bodyPr>
          <a:lstStyle/>
          <a:p>
            <a:pPr algn="r" rtl="1"/>
            <a:r>
              <a:rPr lang="he-IL" dirty="0"/>
              <a:t>למנהל דף הבית מציע:</a:t>
            </a:r>
          </a:p>
          <a:p>
            <a:pPr marL="457200" indent="-457200" algn="r" rtl="1">
              <a:buAutoNum type="arabicPeriod"/>
            </a:pPr>
            <a:r>
              <a:rPr lang="he-IL" dirty="0"/>
              <a:t>הוספה של סרט למערכת</a:t>
            </a:r>
          </a:p>
          <a:p>
            <a:pPr marL="457200" indent="-457200" algn="r" rtl="1">
              <a:buAutoNum type="arabicPeriod"/>
            </a:pPr>
            <a:endParaRPr lang="he-IL" dirty="0"/>
          </a:p>
          <a:p>
            <a:pPr marL="457200" indent="-457200" algn="r" rtl="1">
              <a:buAutoNum type="arabicPeriod"/>
            </a:pPr>
            <a:r>
              <a:rPr lang="he-IL" dirty="0"/>
              <a:t>בניית לוח הקרנות של סרטים</a:t>
            </a:r>
          </a:p>
          <a:p>
            <a:pPr marL="457200" indent="-457200" algn="r" rtl="1">
              <a:buAutoNum type="arabicPeriod"/>
            </a:pPr>
            <a:endParaRPr lang="he-IL" dirty="0"/>
          </a:p>
          <a:p>
            <a:pPr marL="457200" indent="-457200" algn="r" rtl="1">
              <a:buAutoNum type="arabicPeriod"/>
            </a:pPr>
            <a:r>
              <a:rPr lang="he-IL" dirty="0"/>
              <a:t>דף מידע עם פרטי המנהל עם אפשרות לשינוי סיסמא ( בדומה למשתמש רגיל )</a:t>
            </a:r>
            <a:endParaRPr lang="LID4096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CCD084-4783-40E2-AA76-4B6A4569AE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141"/>
          <a:stretch/>
        </p:blipFill>
        <p:spPr>
          <a:xfrm>
            <a:off x="6984387" y="484632"/>
            <a:ext cx="4719805" cy="283608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985B69-BE91-4FFA-870A-5DE787BC98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31" r="-4" b="-4"/>
          <a:stretch/>
        </p:blipFill>
        <p:spPr>
          <a:xfrm>
            <a:off x="6984386" y="3632401"/>
            <a:ext cx="4719805" cy="2743530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6184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6F124E8-D1BA-49E3-B4F6-93C65D880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 – Manager function errors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59EF841-3A5B-42C0-9EB6-6CFBF94E2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5019439" cy="3599316"/>
          </a:xfrm>
        </p:spPr>
        <p:txBody>
          <a:bodyPr>
            <a:normAutofit lnSpcReduction="10000"/>
          </a:bodyPr>
          <a:lstStyle/>
          <a:p>
            <a:pPr algn="r" rtl="1"/>
            <a:r>
              <a:rPr lang="he-IL" dirty="0"/>
              <a:t>כאשר מנהל מנסה להוסיף סרט למערכת, במידה והסרט קיים כבר במאגר נתונים הוא יקבל הודעת שגיאה</a:t>
            </a:r>
          </a:p>
          <a:p>
            <a:pPr algn="r" rtl="1"/>
            <a:r>
              <a:rPr lang="he-IL" dirty="0"/>
              <a:t>במידה והסרט נוסף למאגר יקבל התראה שהתהליך הצליח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כאשר מנהל רוצה להוסיף סרט להקרנות המערכת תבדוק שהתאריך והשעה שהזין אינם מכילים כבר סרט אחר ויקבל התראה בהתאם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C6475B70-CC3E-414E-962B-C38A67715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1712246"/>
            <a:ext cx="5953125" cy="1828800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78D91D5F-46B7-440B-B90D-F0D89FA49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2793184"/>
            <a:ext cx="5953125" cy="1816043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9B3BD2D0-F6F5-4F1E-B377-AF3FBDC7F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523" y="3861365"/>
            <a:ext cx="5943600" cy="1828800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0B9AB6F4-9FBE-4874-A290-1222F8C1CE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5523" y="4899631"/>
            <a:ext cx="5962647" cy="177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404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082E3-2181-4D8F-B228-1AB90A494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for Recommendation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C97D-BC48-4D55-BDD4-D1DE7A1ED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he-IL" sz="2800" dirty="0"/>
              <a:t>האלגוריתם מקשר בין כל הסרטים במאגר לבין הסרטים שבהיסטוריית הצפיה של המשתמש, המקנים את העדפתו האישית</a:t>
            </a:r>
          </a:p>
          <a:p>
            <a:pPr algn="r" rtl="1"/>
            <a:r>
              <a:rPr lang="he-IL" sz="2800" dirty="0"/>
              <a:t>מיפוי מאגר היסטוריית הסרטים מתבצע לפי 2 סוגי </a:t>
            </a:r>
            <a:r>
              <a:rPr lang="en-US" sz="2800" dirty="0"/>
              <a:t>Type</a:t>
            </a:r>
            <a:r>
              <a:rPr lang="he-IL" sz="2800" dirty="0"/>
              <a:t>: ז'אנר ובמאי הסרט,</a:t>
            </a:r>
          </a:p>
          <a:p>
            <a:pPr algn="r" rtl="1"/>
            <a:r>
              <a:rPr lang="he-IL" sz="2800" dirty="0"/>
              <a:t>ומתבצעת חלוקה של משקלים לכל אחד מהם</a:t>
            </a:r>
          </a:p>
          <a:p>
            <a:pPr algn="r" rtl="1"/>
            <a:r>
              <a:rPr lang="he-IL" sz="2800" dirty="0"/>
              <a:t>לאחר מכן מקשרים את מאגר הסרטים ל</a:t>
            </a:r>
            <a:r>
              <a:rPr lang="en-US" sz="2800" dirty="0"/>
              <a:t>Type</a:t>
            </a:r>
            <a:r>
              <a:rPr lang="he-IL" sz="2800" dirty="0"/>
              <a:t> ומחלקים משקלים לכל הסרטים שבמאגר, לאחר מיון אנו מציגים למשתמש את הסרטים עם המשקלים </a:t>
            </a:r>
            <a:r>
              <a:rPr lang="he-IL" sz="2800"/>
              <a:t>הגבוהים ביותר במאגר</a:t>
            </a:r>
            <a:endParaRPr lang="LID4096" sz="2800" dirty="0"/>
          </a:p>
        </p:txBody>
      </p:sp>
    </p:spTree>
    <p:extLst>
      <p:ext uri="{BB962C8B-B14F-4D97-AF65-F5344CB8AC3E}">
        <p14:creationId xmlns:p14="http://schemas.microsoft.com/office/powerpoint/2010/main" val="2808981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3BD0FDD0-1D0C-49C4-BFB2-1A16412BB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39" name="Rectangle 38">
              <a:extLst>
                <a:ext uri="{FF2B5EF4-FFF2-40B4-BE49-F238E27FC236}">
                  <a16:creationId xmlns:a16="http://schemas.microsoft.com/office/drawing/2014/main" id="{A9519503-B477-4B66-BFA2-5524308E2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BDAC2005-14C9-4EBB-95B2-EA498D989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C8724D67-FDB8-4DB8-978F-C6F771FC3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5408" y="-1"/>
            <a:ext cx="4736592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07C4A2F-F2B8-4505-921B-6BD709F232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6" r="2" b="2"/>
          <a:stretch/>
        </p:blipFill>
        <p:spPr>
          <a:xfrm>
            <a:off x="7550979" y="1"/>
            <a:ext cx="4645152" cy="2225039"/>
          </a:xfrm>
          <a:prstGeom prst="rect">
            <a:avLst/>
          </a:prstGeom>
          <a:ln>
            <a:noFill/>
          </a:ln>
          <a:effectLst/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6CAE3F27-FF55-47BC-B6E2-C4534288D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96704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2C3732-FD9C-4EEB-89CB-8A5A5AB97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>
            <a:normAutofit/>
          </a:bodyPr>
          <a:lstStyle/>
          <a:p>
            <a:r>
              <a:rPr lang="en-US" dirty="0"/>
              <a:t>Home Page</a:t>
            </a:r>
            <a:endParaRPr lang="LID4096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24112E2-6679-4365-B42B-AF4B27659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4FF5A530-9E58-4342-9E2E-BAB4D8C081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423211" cy="3599316"/>
          </a:xfrm>
        </p:spPr>
        <p:txBody>
          <a:bodyPr>
            <a:normAutofit/>
          </a:bodyPr>
          <a:lstStyle/>
          <a:p>
            <a:pPr algn="r" rtl="1"/>
            <a:r>
              <a:rPr lang="he-IL" sz="2800" dirty="0"/>
              <a:t>קיימים 3 מסכי כניסה:</a:t>
            </a:r>
          </a:p>
          <a:p>
            <a:pPr marL="342900" indent="-342900" algn="r" rtl="1">
              <a:buAutoNum type="arabicPeriod"/>
            </a:pPr>
            <a:r>
              <a:rPr lang="he-IL" sz="2800" dirty="0"/>
              <a:t>ללא התחברות</a:t>
            </a:r>
            <a:r>
              <a:rPr lang="en-US" sz="2800" dirty="0"/>
              <a:t> </a:t>
            </a:r>
            <a:r>
              <a:rPr lang="he-IL" sz="2800" dirty="0"/>
              <a:t> - משתמש אורח</a:t>
            </a:r>
          </a:p>
          <a:p>
            <a:pPr marL="0" indent="0" algn="r" rtl="1">
              <a:buNone/>
            </a:pPr>
            <a:r>
              <a:rPr lang="he-IL" sz="2800" dirty="0"/>
              <a:t>2.לאחר התחברות של משתמש רגיל</a:t>
            </a:r>
            <a:endParaRPr lang="en-US" sz="2800" dirty="0"/>
          </a:p>
          <a:p>
            <a:pPr marL="0" indent="0" algn="r" rtl="1">
              <a:buNone/>
            </a:pPr>
            <a:r>
              <a:rPr lang="he-IL" sz="2800" dirty="0"/>
              <a:t>	 </a:t>
            </a:r>
            <a:r>
              <a:rPr lang="en-US" sz="2800" dirty="0"/>
              <a:t>user: ma, password: 12</a:t>
            </a:r>
            <a:endParaRPr lang="he-IL" sz="2800" dirty="0"/>
          </a:p>
          <a:p>
            <a:pPr marL="0" indent="0" algn="r" rtl="1">
              <a:buNone/>
            </a:pPr>
            <a:r>
              <a:rPr lang="en-US" sz="2800" dirty="0"/>
              <a:t>3</a:t>
            </a:r>
            <a:r>
              <a:rPr lang="he-IL" sz="2800" dirty="0"/>
              <a:t>.לאחר התחברות של מנהל</a:t>
            </a:r>
          </a:p>
          <a:p>
            <a:pPr marL="0" indent="0" algn="r" rtl="1">
              <a:buNone/>
            </a:pPr>
            <a:r>
              <a:rPr lang="he-IL" sz="2800" dirty="0"/>
              <a:t>	</a:t>
            </a:r>
            <a:r>
              <a:rPr lang="en-US" sz="2800" dirty="0"/>
              <a:t>user: admin, password: admin</a:t>
            </a:r>
            <a:r>
              <a:rPr lang="he-IL" sz="2800" dirty="0"/>
              <a:t>	</a:t>
            </a:r>
            <a:endParaRPr lang="en-US" sz="2800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44A85D6-2049-45C4-A4AC-E003649FD4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1" r="2" b="2"/>
          <a:stretch/>
        </p:blipFill>
        <p:spPr>
          <a:xfrm>
            <a:off x="7555110" y="4566596"/>
            <a:ext cx="4641021" cy="221269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B7B0DB7-532B-4FCB-A107-93D7B1ADCE5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2" r="-4" b="-4"/>
          <a:stretch/>
        </p:blipFill>
        <p:spPr>
          <a:xfrm>
            <a:off x="7555110" y="2283298"/>
            <a:ext cx="4641021" cy="222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716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67F56DE-A8C9-4ACE-8C0F-6EC129032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91385334-AE24-46F4-B88A-01AEB85A3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ED01692-E55E-4620-B0F7-95F07A09E3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D4B05D0-3699-467F-A113-82FF85E8D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DE8A6-5C29-4766-A2D5-6D386F434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632247" cy="1080938"/>
          </a:xfrm>
        </p:spPr>
        <p:txBody>
          <a:bodyPr>
            <a:normAutofit/>
          </a:bodyPr>
          <a:lstStyle/>
          <a:p>
            <a:r>
              <a:rPr lang="en-US" dirty="0"/>
              <a:t>Login &amp; Registration</a:t>
            </a:r>
            <a:endParaRPr lang="LID4096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A087F24-FE84-4887-962B-12685717B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B59ABA2-0800-4ECB-A734-F23AC385A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632246" cy="3599316"/>
          </a:xfrm>
        </p:spPr>
        <p:txBody>
          <a:bodyPr>
            <a:normAutofit/>
          </a:bodyPr>
          <a:lstStyle/>
          <a:p>
            <a:pPr algn="r" rtl="1"/>
            <a:r>
              <a:rPr lang="he-IL" sz="2800" dirty="0"/>
              <a:t>כאשר משתמש קיים מנסה להתחבר למערכת הוא יועבר לעמוד התחברות</a:t>
            </a:r>
          </a:p>
          <a:p>
            <a:pPr algn="r" rtl="1"/>
            <a:endParaRPr lang="he-IL" sz="2800" dirty="0"/>
          </a:p>
          <a:p>
            <a:pPr algn="r" rtl="1"/>
            <a:r>
              <a:rPr lang="he-IL" sz="2800" dirty="0"/>
              <a:t>למשתמש חדש תוצע אפשרות להירשם למערכת</a:t>
            </a:r>
            <a:endParaRPr lang="en-US" sz="2800" dirty="0"/>
          </a:p>
          <a:p>
            <a:pPr marL="0" indent="0" algn="r" rtl="1">
              <a:buNone/>
            </a:pPr>
            <a:endParaRPr lang="he-IL" sz="2800" dirty="0"/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14AEF4F2-20EE-49F8-8685-3AD9D907D0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580" r="7133" b="3"/>
          <a:stretch/>
        </p:blipFill>
        <p:spPr>
          <a:xfrm>
            <a:off x="6984387" y="484632"/>
            <a:ext cx="4719805" cy="283608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D310DA-460C-40DB-9C68-6DC2DECD7A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27" b="-4"/>
          <a:stretch/>
        </p:blipFill>
        <p:spPr>
          <a:xfrm>
            <a:off x="6984386" y="3632401"/>
            <a:ext cx="4719805" cy="2743530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8379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632A563-6553-451F-81D8-00EE8787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 dirty="0"/>
              <a:t>Login &amp; Registration - Errors</a:t>
            </a:r>
            <a:endParaRPr lang="he-IL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CBC0AA-0E41-489A-9CF4-4805E40EC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4561150" cy="3599316"/>
          </a:xfrm>
        </p:spPr>
        <p:txBody>
          <a:bodyPr>
            <a:normAutofit/>
          </a:bodyPr>
          <a:lstStyle/>
          <a:p>
            <a:pPr algn="r" rtl="1"/>
            <a:r>
              <a:rPr lang="he-IL" sz="3200" dirty="0"/>
              <a:t>כאשר ננסה להירשם עם שם משתמש שכבר קיים במערכת או ננסה להתחבר לאתר עם פרטים שגויים נקבל הודעת שגיאה קופצת </a:t>
            </a:r>
            <a:r>
              <a:rPr lang="he-IL" sz="3200" dirty="0" err="1"/>
              <a:t>המתריאה</a:t>
            </a:r>
            <a:r>
              <a:rPr lang="he-IL" sz="3200" dirty="0"/>
              <a:t> על כך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4D8B3B0A-997E-495E-BB62-FD0223777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1810" y="2248258"/>
            <a:ext cx="5609869" cy="1696985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8" name="מציין מיקום תוכן 3">
            <a:extLst>
              <a:ext uri="{FF2B5EF4-FFF2-40B4-BE49-F238E27FC236}">
                <a16:creationId xmlns:a16="http://schemas.microsoft.com/office/drawing/2014/main" id="{487D18AC-6EA7-4937-BE48-2B74271DA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9482" y="4247575"/>
            <a:ext cx="5582197" cy="168861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4086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3BD0FDD0-1D0C-49C4-BFB2-1A16412BB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35" name="Rectangle 34">
              <a:extLst>
                <a:ext uri="{FF2B5EF4-FFF2-40B4-BE49-F238E27FC236}">
                  <a16:creationId xmlns:a16="http://schemas.microsoft.com/office/drawing/2014/main" id="{A9519503-B477-4B66-BFA2-5524308E2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BDAC2005-14C9-4EBB-95B2-EA498D989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C8724D67-FDB8-4DB8-978F-C6F771FC3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5408" y="-1"/>
            <a:ext cx="4736592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CAE3F27-FF55-47BC-B6E2-C4534288D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96704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8DDA83-E308-4836-814F-1576A6D85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>
            <a:normAutofit/>
          </a:bodyPr>
          <a:lstStyle/>
          <a:p>
            <a:r>
              <a:rPr lang="en-US" dirty="0"/>
              <a:t>Home page – All users function</a:t>
            </a:r>
            <a:endParaRPr lang="LID4096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B24112E2-6679-4365-B42B-AF4B27659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DF66E-DC82-4CA2-87D0-66FF76345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423211" cy="3599316"/>
          </a:xfrm>
        </p:spPr>
        <p:txBody>
          <a:bodyPr>
            <a:normAutofit lnSpcReduction="10000"/>
          </a:bodyPr>
          <a:lstStyle/>
          <a:p>
            <a:pPr algn="r" rtl="1"/>
            <a:r>
              <a:rPr lang="he-IL" dirty="0"/>
              <a:t>דף הבית מציע לכל סוגי המשתמשים את הפונקציונליות הבאה:</a:t>
            </a:r>
          </a:p>
          <a:p>
            <a:pPr algn="r" rtl="1"/>
            <a:r>
              <a:rPr lang="he-IL" dirty="0"/>
              <a:t>1. בחירת תאריך ( עד 3 ימים קדימה ) להצגת הקרנות של סרטים. לאחר בחירת התאריך תפתח טבלה עם הפרטים של הסרטים וזמני ההקרנה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2. קבלת מידע על הסרטים, לחיצה על כפתור </a:t>
            </a:r>
            <a:r>
              <a:rPr lang="en-US" dirty="0"/>
              <a:t>Detail</a:t>
            </a:r>
            <a:r>
              <a:rPr lang="he-IL" dirty="0"/>
              <a:t> בטבלת ההקרנות או על התמונות של הסרטים בחלק התחתון של הדף יובילו לדף מידע על הסרט</a:t>
            </a:r>
            <a:endParaRPr lang="LID4096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F2E9D5-878D-45E1-A632-B9289E2A14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6258"/>
          <a:stretch/>
        </p:blipFill>
        <p:spPr>
          <a:xfrm>
            <a:off x="7458584" y="609600"/>
            <a:ext cx="4736592" cy="30833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4294416-D126-4AB9-890E-B88396F9CA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966"/>
          <a:stretch/>
        </p:blipFill>
        <p:spPr>
          <a:xfrm>
            <a:off x="7502031" y="3878094"/>
            <a:ext cx="4643346" cy="237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389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0DAFD82-3F74-4E59-B32E-BD77462BFF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4A91303C-F093-4328-A707-645FBC76F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96DCE38-5576-4DB4-9E0B-8BA014EBC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4D1CD92D-4698-4B8E-AF9B-099FA4E6EE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482" b="-1"/>
          <a:stretch/>
        </p:blipFill>
        <p:spPr>
          <a:xfrm>
            <a:off x="4636008" y="10"/>
            <a:ext cx="7552815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56B696F-2C62-45F3-A534-B39DDD903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5018565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6CB722-AF01-4B0A-AEA7-6B5336724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753228"/>
            <a:ext cx="3679028" cy="1080938"/>
          </a:xfrm>
        </p:spPr>
        <p:txBody>
          <a:bodyPr>
            <a:normAutofit/>
          </a:bodyPr>
          <a:lstStyle/>
          <a:p>
            <a:r>
              <a:rPr lang="en-US" sz="3200"/>
              <a:t>Home page – All users function</a:t>
            </a:r>
            <a:endParaRPr lang="LID4096" sz="320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55D1A39-500D-4C26-97A9-AB4AD60D0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5029200" cy="20273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D479CC-8821-4977-8F83-9FD06C891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3253504" cy="3599316"/>
          </a:xfrm>
        </p:spPr>
        <p:txBody>
          <a:bodyPr>
            <a:normAutofit/>
          </a:bodyPr>
          <a:lstStyle/>
          <a:p>
            <a:pPr algn="r" rtl="1"/>
            <a:r>
              <a:rPr lang="he-IL" sz="3200" dirty="0"/>
              <a:t>דף מידע על סרט מכיל טריילר, תקציר ופרטים נוספים על הסרט</a:t>
            </a:r>
            <a:endParaRPr lang="LID4096" sz="3200" dirty="0"/>
          </a:p>
        </p:txBody>
      </p:sp>
    </p:spTree>
    <p:extLst>
      <p:ext uri="{BB962C8B-B14F-4D97-AF65-F5344CB8AC3E}">
        <p14:creationId xmlns:p14="http://schemas.microsoft.com/office/powerpoint/2010/main" val="3786063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 98">
            <a:extLst>
              <a:ext uri="{FF2B5EF4-FFF2-40B4-BE49-F238E27FC236}">
                <a16:creationId xmlns:a16="http://schemas.microsoft.com/office/drawing/2014/main" id="{167F56DE-A8C9-4ACE-8C0F-6EC129032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00" name="Rectangle 99">
              <a:extLst>
                <a:ext uri="{FF2B5EF4-FFF2-40B4-BE49-F238E27FC236}">
                  <a16:creationId xmlns:a16="http://schemas.microsoft.com/office/drawing/2014/main" id="{91385334-AE24-46F4-B88A-01AEB85A3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BED01692-E55E-4620-B0F7-95F07A09E3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114" name="Rectangle 102">
            <a:extLst>
              <a:ext uri="{FF2B5EF4-FFF2-40B4-BE49-F238E27FC236}">
                <a16:creationId xmlns:a16="http://schemas.microsoft.com/office/drawing/2014/main" id="{DD4B05D0-3699-467F-A113-82FF85E8D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EA95CC-366A-4F30-B954-76DA4CAF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632247" cy="1080938"/>
          </a:xfrm>
        </p:spPr>
        <p:txBody>
          <a:bodyPr>
            <a:normAutofit/>
          </a:bodyPr>
          <a:lstStyle/>
          <a:p>
            <a:r>
              <a:rPr lang="en-US" dirty="0"/>
              <a:t>Home page – Regular user function</a:t>
            </a:r>
            <a:endParaRPr lang="LID4096" dirty="0"/>
          </a:p>
        </p:txBody>
      </p:sp>
      <p:pic>
        <p:nvPicPr>
          <p:cNvPr id="115" name="Picture 104">
            <a:extLst>
              <a:ext uri="{FF2B5EF4-FFF2-40B4-BE49-F238E27FC236}">
                <a16:creationId xmlns:a16="http://schemas.microsoft.com/office/drawing/2014/main" id="{8A087F24-FE84-4887-962B-12685717B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sp>
        <p:nvSpPr>
          <p:cNvPr id="81" name="Content Placeholder 56">
            <a:extLst>
              <a:ext uri="{FF2B5EF4-FFF2-40B4-BE49-F238E27FC236}">
                <a16:creationId xmlns:a16="http://schemas.microsoft.com/office/drawing/2014/main" id="{A31CD121-3CA1-4681-A98E-347BFB707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632246" cy="3599316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he-IL" sz="3200" dirty="0"/>
              <a:t>למשתמש רגיל דף הבית מציע:</a:t>
            </a:r>
          </a:p>
          <a:p>
            <a:pPr marL="514350" indent="-514350" algn="r" rtl="1">
              <a:buAutoNum type="arabicPeriod"/>
            </a:pPr>
            <a:r>
              <a:rPr lang="he-IL" sz="3200" dirty="0"/>
              <a:t>קנייה של כרטיסים</a:t>
            </a:r>
          </a:p>
          <a:p>
            <a:pPr marL="0" indent="0" algn="r" rtl="1">
              <a:buNone/>
            </a:pPr>
            <a:endParaRPr lang="he-IL" sz="3200" dirty="0"/>
          </a:p>
          <a:p>
            <a:pPr marL="0" indent="0" algn="r" rtl="1">
              <a:buNone/>
            </a:pPr>
            <a:r>
              <a:rPr lang="he-IL" sz="3200" dirty="0"/>
              <a:t>2. צפייה בהיסטוריית הקניות – נשים לב שהיסטוריית הצפיות מתעדכנת רק בחיבור מחדש למערכת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B24199-4DE7-432A-878F-F57DA76493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56" r="5872" b="-1"/>
          <a:stretch/>
        </p:blipFill>
        <p:spPr>
          <a:xfrm>
            <a:off x="6764785" y="484631"/>
            <a:ext cx="4939408" cy="296804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AA85549-8204-4CD4-BFD9-6E50C47238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374" r="16962" b="-1"/>
          <a:stretch/>
        </p:blipFill>
        <p:spPr>
          <a:xfrm>
            <a:off x="6727788" y="3632401"/>
            <a:ext cx="4976404" cy="2892686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0701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67F56DE-A8C9-4ACE-8C0F-6EC129032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91385334-AE24-46F4-B88A-01AEB85A3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ED01692-E55E-4620-B0F7-95F07A09E3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DD4B05D0-3699-467F-A113-82FF85E8D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EA95CC-366A-4F30-B954-76DA4CAF8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632247" cy="1080938"/>
          </a:xfrm>
        </p:spPr>
        <p:txBody>
          <a:bodyPr>
            <a:normAutofit/>
          </a:bodyPr>
          <a:lstStyle/>
          <a:p>
            <a:r>
              <a:rPr lang="en-US" dirty="0"/>
              <a:t>Home page – Regular user function</a:t>
            </a:r>
            <a:endParaRPr lang="LID4096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A087F24-FE84-4887-962B-12685717B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974CF-830C-4224-9417-86CB4227E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632246" cy="3599316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he-IL" sz="3200" dirty="0"/>
              <a:t>3. צפיה בפרטי משתמש - הכוללת אפשרות לשינוי סיסמא</a:t>
            </a:r>
          </a:p>
          <a:p>
            <a:pPr marL="0" indent="0" algn="r" rtl="1">
              <a:buNone/>
            </a:pPr>
            <a:endParaRPr lang="he-IL" sz="3200" dirty="0"/>
          </a:p>
          <a:p>
            <a:pPr marL="0" indent="0" algn="r" rtl="1">
              <a:buNone/>
            </a:pPr>
            <a:r>
              <a:rPr lang="he-IL" sz="3200" dirty="0"/>
              <a:t>4. רשימת סרטים מומלצים בהתאם להיסטוריית הצפיות בעזרת אלגוריתם דינמי שמתעדכן כל פעם לפי היסטוריית הצפיות</a:t>
            </a:r>
            <a:endParaRPr lang="en-US" sz="3200" dirty="0"/>
          </a:p>
          <a:p>
            <a:pPr algn="r"/>
            <a:endParaRPr lang="LID4096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A951AA-84E2-4A18-9AC4-628140233E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12" r="-3" b="-3"/>
          <a:stretch/>
        </p:blipFill>
        <p:spPr>
          <a:xfrm>
            <a:off x="6984387" y="484632"/>
            <a:ext cx="4719805" cy="283608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DD27FDB-1B62-40F3-8886-F818303B66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096" r="4" b="13449"/>
          <a:stretch/>
        </p:blipFill>
        <p:spPr>
          <a:xfrm>
            <a:off x="6984386" y="3632401"/>
            <a:ext cx="4719805" cy="2743530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1190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1DB251A-F0A1-472E-8485-10F3AEDFA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en-US"/>
              <a:t>Home page – Regular user function errors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B9D38B9-3F43-4DAD-B686-F68A88C60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4714639" cy="3599316"/>
          </a:xfrm>
        </p:spPr>
        <p:txBody>
          <a:bodyPr/>
          <a:lstStyle/>
          <a:p>
            <a:pPr algn="r" rtl="1"/>
            <a:r>
              <a:rPr lang="he-IL" dirty="0"/>
              <a:t>כאשר משתמש מנסה לשנות סיסמא והוא מכניס 2 סיסמאות לא תואמות הוא יקבל הודעה שגיאה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במידה ועשה הכל תקין יקבל התראה שהתהליך עבר בהצלחה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2F50635D-0312-4B65-97E1-56B612852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851" y="2336873"/>
            <a:ext cx="5972175" cy="1885950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D775F32C-8F54-45C6-96B8-123E1AD4A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851" y="4373245"/>
            <a:ext cx="6019800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668742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399</Words>
  <Application>Microsoft Office PowerPoint</Application>
  <PresentationFormat>מסך רחב</PresentationFormat>
  <Paragraphs>51</Paragraphs>
  <Slides>12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2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12</vt:i4>
      </vt:variant>
    </vt:vector>
  </HeadingPairs>
  <TitlesOfParts>
    <vt:vector size="15" baseType="lpstr">
      <vt:lpstr>Arial</vt:lpstr>
      <vt:lpstr>Trebuchet MS</vt:lpstr>
      <vt:lpstr>Berlin</vt:lpstr>
      <vt:lpstr>Movie Theater</vt:lpstr>
      <vt:lpstr>Home Page</vt:lpstr>
      <vt:lpstr>Login &amp; Registration</vt:lpstr>
      <vt:lpstr>Login &amp; Registration - Errors</vt:lpstr>
      <vt:lpstr>Home page – All users function</vt:lpstr>
      <vt:lpstr>Home page – All users function</vt:lpstr>
      <vt:lpstr>Home page – Regular user function</vt:lpstr>
      <vt:lpstr>Home page – Regular user function</vt:lpstr>
      <vt:lpstr>Home page – Regular user function errors</vt:lpstr>
      <vt:lpstr>Home page – Manager function</vt:lpstr>
      <vt:lpstr>Home page – Manager function errors</vt:lpstr>
      <vt:lpstr>Algorithm for Recommendation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Theater</dc:title>
  <dc:creator>itai riven</dc:creator>
  <cp:lastModifiedBy>itai riven</cp:lastModifiedBy>
  <cp:revision>12</cp:revision>
  <dcterms:created xsi:type="dcterms:W3CDTF">2019-03-27T08:39:57Z</dcterms:created>
  <dcterms:modified xsi:type="dcterms:W3CDTF">2019-03-27T09:04:05Z</dcterms:modified>
</cp:coreProperties>
</file>